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60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E7CC2-ABBB-4ACD-87D7-6499E80576E2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9A3B4-A789-4C7E-B96B-95DE804BF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591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022AC-CA1C-ADF5-9A44-5DEF9188D0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AD2899-FF6A-11E3-647C-C8EEAC087D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0F50A-0223-3BF1-D3F4-E99367105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F1B51-292D-D9E9-CBEF-FE11914E3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814397-1A44-430B-9A4E-8842E6903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59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98E9C-CC36-5F20-B98A-0F7944FD5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78E3D-79FD-BDF7-C5A8-BF1946AAD5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47400C-2FAB-26B4-F104-BF43356FB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FFDA6-DFFB-BBAD-EF02-D114F3015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2A6C4-9AE4-981C-3663-C646B6BE3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56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1AF4D2-279E-A3C1-DC3F-55E961F0F3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349D94-EF8D-1DB9-8A4B-573628D61E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97944-5396-439F-95C1-B38326D81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8B9D8-AB3B-090C-31E0-DE05EF97C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4F069-2863-67DA-20AB-75035ED5C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70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4D6C6-3FF7-0743-05A1-A39EB1BFE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01707-383E-D640-DAC4-595DE47756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857D2-CEC2-C74E-EFA8-960068A8A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643D-1F2D-D9C1-FD2C-EC8179476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3DAE7-4680-330B-5CAA-A9DCED4F3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638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EB1C5-810D-0AFD-AEE3-B42375699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633FF-2CA4-76A9-53C8-416590B01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77796-B5B2-41AD-58DC-050DA2FAC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30AC4-259E-CC98-6548-E9B355E8C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28F22-9685-2A97-1CC3-229A04A8A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04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48164-20B5-8A42-42F7-E477B204B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FBE41-23ED-2DA4-EA54-944325A78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52705F-CEE6-70E9-53A1-C2C901A8D4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6EC29-5310-2B28-E69B-41B4F215A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DA5927-5FAC-DB9E-02A5-4598FF7D5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6D51F0-CAFF-B09D-6752-D8C994B89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112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FF2C0-2C11-E870-97B4-82C7B448F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300075-4BBA-D95E-C232-E5EF5C099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6A882D-5798-604E-6C42-05BC0088A4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7DEAB4-7876-8689-4038-A9912756EE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D84E0A-B95F-888E-72FF-E5BB3B17B5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7D8FBC-C4E6-CDF9-5B08-D0DB768B6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084FCA-A574-EA95-C1B9-141327F14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A677C3-4F26-A96A-BE9E-0A2221DD5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8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1D770-5B0A-5710-F052-1E3DCFEB5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022E90-997C-5C78-F882-B02100F88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12F4B4-B2D4-A529-6431-2B0BA520A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49290D-E354-5C60-1F0C-BA802D8F2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03D21A-B590-4FD8-B83E-BBE30BCB7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1E2547-FC50-EC95-093F-91FD533E6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AD597A-958D-8C13-6D27-24FE2E854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242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2F236-4A71-4877-3BFA-8ADB6CE21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C74AB-D475-6668-0C15-24F5753DB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8C3D44-AE6F-5BBF-CC45-5AF4E18F1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AE6934-96FE-DF75-3799-0B376032C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7F7966-DA3F-D0EB-3C0A-427533292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3146A-9EAE-6513-4F66-C8C905BA8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14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A01B5-0538-DB83-1C89-39309C95E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79A1FE-133D-69A7-7766-817B6AF6D2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BA70AA-6449-856D-F606-F2A777A40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B4CA87-07B2-FC6C-A17C-6550807FD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06D9E8-8A37-07D8-7612-0D9FF644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144A2-EBAF-9EB6-2FEB-0A1EB87A3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800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7E4CA1-7F47-6329-F365-B514872F2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379DB8-20D9-3810-F915-407A261F7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0E32E-82B7-FAA2-B241-49A18A89B9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01EF7-E4A4-4BA3-AC28-7AAF2A8999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DD0B8-B68C-3086-4A82-0F8E6FD5A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8EE44-70CB-1AE2-484D-6933B983D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5BF1A-5189-4152-B1F8-E54A06655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1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2A62C4-80BD-ED30-C280-F7181593B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521" y="856653"/>
            <a:ext cx="10410334" cy="531986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642345-C430-ACD9-B3BC-625CF8BCD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7389"/>
            <a:ext cx="9144000" cy="838413"/>
          </a:xfrm>
        </p:spPr>
        <p:txBody>
          <a:bodyPr>
            <a:normAutofit fontScale="90000"/>
          </a:bodyPr>
          <a:lstStyle/>
          <a:p>
            <a:r>
              <a:rPr lang="en-GB" dirty="0"/>
              <a:t>Create watches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E71C49-EF07-918D-F375-D9C4360772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0479" y="6262358"/>
            <a:ext cx="9144000" cy="451488"/>
          </a:xfrm>
        </p:spPr>
        <p:txBody>
          <a:bodyPr/>
          <a:lstStyle/>
          <a:p>
            <a:r>
              <a:rPr lang="en-GB" dirty="0"/>
              <a:t>MVC pattern with View and Controllers from Three.JS release 168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37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F59F-A5B0-9684-4CE0-BB15DC9F0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303" y="1641445"/>
            <a:ext cx="10515600" cy="1325563"/>
          </a:xfrm>
        </p:spPr>
        <p:txBody>
          <a:bodyPr>
            <a:normAutofit/>
          </a:bodyPr>
          <a:lstStyle/>
          <a:p>
            <a:r>
              <a:rPr lang="en-GB" sz="3200" dirty="0"/>
              <a:t>Model class diagram ( </a:t>
            </a:r>
            <a:r>
              <a:rPr lang="en-GB" sz="3200" dirty="0" err="1"/>
              <a:t>PartA</a:t>
            </a:r>
            <a:r>
              <a:rPr lang="en-GB" sz="3200" dirty="0"/>
              <a:t> )</a:t>
            </a:r>
            <a:endParaRPr lang="en-US" sz="32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8B32FC1-BCC3-930F-973F-F6A7B583B60E}"/>
              </a:ext>
            </a:extLst>
          </p:cNvPr>
          <p:cNvGrpSpPr/>
          <p:nvPr/>
        </p:nvGrpSpPr>
        <p:grpSpPr>
          <a:xfrm>
            <a:off x="8134739" y="2712495"/>
            <a:ext cx="2847113" cy="2073243"/>
            <a:chOff x="8700380" y="1086416"/>
            <a:chExt cx="2653420" cy="207324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5E69606-95FD-14E5-5329-F5A4EC5034C8}"/>
                </a:ext>
              </a:extLst>
            </p:cNvPr>
            <p:cNvSpPr/>
            <p:nvPr/>
          </p:nvSpPr>
          <p:spPr>
            <a:xfrm>
              <a:off x="8700380" y="1086416"/>
              <a:ext cx="2653420" cy="2073243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DigitalNumber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F6BB0F4-E295-6658-0270-C90E4161C5AA}"/>
                </a:ext>
              </a:extLst>
            </p:cNvPr>
            <p:cNvSpPr/>
            <p:nvPr/>
          </p:nvSpPr>
          <p:spPr>
            <a:xfrm>
              <a:off x="8953877" y="1471188"/>
              <a:ext cx="2209046" cy="40287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400" dirty="0"/>
                <a:t>- </a:t>
              </a:r>
              <a:r>
                <a:rPr lang="en-GB" sz="1400" dirty="0" err="1"/>
                <a:t>Number:int</a:t>
              </a:r>
              <a:endParaRPr lang="en-US" sz="14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EAA4397-8719-A8B0-8932-05177DFD916A}"/>
                </a:ext>
              </a:extLst>
            </p:cNvPr>
            <p:cNvSpPr/>
            <p:nvPr/>
          </p:nvSpPr>
          <p:spPr>
            <a:xfrm>
              <a:off x="8953877" y="2039246"/>
              <a:ext cx="2209046" cy="905347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400" dirty="0"/>
                <a:t>#Create</a:t>
              </a:r>
            </a:p>
            <a:p>
              <a:pPr lvl="0"/>
              <a:r>
                <a:rPr lang="en-GB" sz="1400" dirty="0"/>
                <a:t>+</a:t>
              </a:r>
              <a:r>
                <a:rPr lang="en-GB" sz="1400" dirty="0" err="1"/>
                <a:t>setNumber</a:t>
              </a:r>
              <a:r>
                <a:rPr lang="en-GB" sz="1400" dirty="0"/>
                <a:t>( </a:t>
              </a:r>
              <a:r>
                <a:rPr lang="en-GB" sz="1400" dirty="0" err="1"/>
                <a:t>number:int</a:t>
              </a:r>
              <a:r>
                <a:rPr lang="en-GB" sz="1400" dirty="0"/>
                <a:t> )</a:t>
              </a:r>
            </a:p>
            <a:p>
              <a:pPr lvl="0"/>
              <a:r>
                <a:rPr lang="en-GB" sz="1400" dirty="0"/>
                <a:t>+</a:t>
              </a:r>
              <a:r>
                <a:rPr lang="en-GB" sz="1400" dirty="0" err="1"/>
                <a:t>getNumber</a:t>
              </a:r>
              <a:r>
                <a:rPr lang="en-GB" sz="1400" dirty="0"/>
                <a:t>():int</a:t>
              </a:r>
            </a:p>
            <a:p>
              <a:pPr lvl="0"/>
              <a:r>
                <a:rPr lang="en-GB" sz="1400" dirty="0"/>
                <a:t>+</a:t>
              </a:r>
              <a:r>
                <a:rPr lang="en-GB" sz="1400" dirty="0" err="1"/>
                <a:t>updateNumber</a:t>
              </a:r>
              <a:r>
                <a:rPr lang="en-GB" sz="1400" dirty="0"/>
                <a:t>(</a:t>
              </a:r>
              <a:r>
                <a:rPr lang="en-GB" sz="1400" dirty="0" err="1"/>
                <a:t>number:int</a:t>
              </a:r>
              <a:r>
                <a:rPr lang="en-GB" sz="1400" dirty="0"/>
                <a:t>)</a:t>
              </a:r>
              <a:endParaRPr lang="en-US" sz="14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4F4CE75-7097-9397-87D2-CFD1D2BBCBA4}"/>
              </a:ext>
            </a:extLst>
          </p:cNvPr>
          <p:cNvGrpSpPr/>
          <p:nvPr/>
        </p:nvGrpSpPr>
        <p:grpSpPr>
          <a:xfrm>
            <a:off x="4531360" y="2712494"/>
            <a:ext cx="2653420" cy="2073243"/>
            <a:chOff x="8700380" y="1086416"/>
            <a:chExt cx="2653420" cy="11742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54E9C9D-B310-C659-9E37-CC0F356E5DF7}"/>
                </a:ext>
              </a:extLst>
            </p:cNvPr>
            <p:cNvSpPr/>
            <p:nvPr/>
          </p:nvSpPr>
          <p:spPr>
            <a:xfrm>
              <a:off x="8700380" y="1086416"/>
              <a:ext cx="2653420" cy="1174260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TwoDigitalNumber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166230C-36FB-C6DC-63A4-555AB11F939E}"/>
                </a:ext>
              </a:extLst>
            </p:cNvPr>
            <p:cNvSpPr/>
            <p:nvPr/>
          </p:nvSpPr>
          <p:spPr>
            <a:xfrm>
              <a:off x="8953877" y="1270667"/>
              <a:ext cx="2209046" cy="40287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400" dirty="0"/>
                <a:t>- </a:t>
              </a:r>
              <a:r>
                <a:rPr lang="en-GB" sz="1400" dirty="0" err="1"/>
                <a:t>First:DigitalNumber</a:t>
              </a:r>
              <a:endParaRPr lang="en-GB" sz="1400" dirty="0"/>
            </a:p>
            <a:p>
              <a:r>
                <a:rPr lang="en-GB" sz="1400" dirty="0"/>
                <a:t>- </a:t>
              </a:r>
              <a:r>
                <a:rPr lang="en-GB" sz="1400" dirty="0" err="1"/>
                <a:t>Second:DigitalNumber</a:t>
              </a:r>
              <a:endParaRPr lang="en-GB" sz="1400" dirty="0"/>
            </a:p>
            <a:p>
              <a:r>
                <a:rPr lang="en-GB" sz="1400" dirty="0"/>
                <a:t>- </a:t>
              </a:r>
              <a:r>
                <a:rPr lang="en-GB" sz="1400" dirty="0" err="1"/>
                <a:t>Group:ThreeGroup</a:t>
              </a:r>
              <a:r>
                <a:rPr lang="en-GB" sz="1400" dirty="0"/>
                <a:t> 	</a:t>
              </a:r>
              <a:endParaRPr lang="en-US" sz="14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E1E1DA4-E5FB-E28A-F2CE-EEA454FF8DFB}"/>
                </a:ext>
              </a:extLst>
            </p:cNvPr>
            <p:cNvSpPr/>
            <p:nvPr/>
          </p:nvSpPr>
          <p:spPr>
            <a:xfrm>
              <a:off x="8953877" y="1741591"/>
              <a:ext cx="2209046" cy="45104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400" dirty="0"/>
                <a:t>#Init()</a:t>
              </a:r>
            </a:p>
            <a:p>
              <a:pPr lvl="0"/>
              <a:r>
                <a:rPr lang="en-GB" sz="1400" dirty="0"/>
                <a:t>+Update( </a:t>
              </a:r>
              <a:r>
                <a:rPr lang="en-GB" sz="1400" dirty="0" err="1"/>
                <a:t>number:int</a:t>
              </a:r>
              <a:r>
                <a:rPr lang="en-GB" sz="1400" dirty="0"/>
                <a:t> )</a:t>
              </a:r>
              <a:endParaRPr lang="en-US" sz="140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92933C0-2D5F-A08C-CF4E-70037F9A6A35}"/>
              </a:ext>
            </a:extLst>
          </p:cNvPr>
          <p:cNvGrpSpPr/>
          <p:nvPr/>
        </p:nvGrpSpPr>
        <p:grpSpPr>
          <a:xfrm>
            <a:off x="927981" y="2712495"/>
            <a:ext cx="2653420" cy="2073243"/>
            <a:chOff x="8700380" y="1086416"/>
            <a:chExt cx="2653420" cy="117426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EEB5591-F249-563F-EFF2-E7C306977289}"/>
                </a:ext>
              </a:extLst>
            </p:cNvPr>
            <p:cNvSpPr/>
            <p:nvPr/>
          </p:nvSpPr>
          <p:spPr>
            <a:xfrm>
              <a:off x="8700380" y="1086416"/>
              <a:ext cx="2653420" cy="1174260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WatchModel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07D9F23-CB97-8F2D-757E-F873BA844E5F}"/>
                </a:ext>
              </a:extLst>
            </p:cNvPr>
            <p:cNvSpPr/>
            <p:nvPr/>
          </p:nvSpPr>
          <p:spPr>
            <a:xfrm>
              <a:off x="8834581" y="1270667"/>
              <a:ext cx="2369476" cy="40287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400" dirty="0"/>
                <a:t>- </a:t>
              </a:r>
              <a:r>
                <a:rPr lang="en-GB" sz="1400" dirty="0" err="1"/>
                <a:t>Hours:TwoDigitalNumber</a:t>
              </a:r>
              <a:endParaRPr lang="en-GB" sz="1400" dirty="0"/>
            </a:p>
            <a:p>
              <a:r>
                <a:rPr lang="en-GB" sz="1400" dirty="0"/>
                <a:t>- </a:t>
              </a:r>
              <a:r>
                <a:rPr lang="en-GB" sz="1400" dirty="0" err="1"/>
                <a:t>Minutes:TwoDigitalNumber</a:t>
              </a:r>
              <a:endParaRPr lang="en-GB" sz="1400" dirty="0"/>
            </a:p>
            <a:p>
              <a:r>
                <a:rPr lang="en-GB" sz="1400" dirty="0"/>
                <a:t>- </a:t>
              </a:r>
              <a:r>
                <a:rPr lang="en-GB" sz="1400" dirty="0" err="1"/>
                <a:t>Seconds:TwoDigitalNumber</a:t>
              </a:r>
              <a:endParaRPr lang="en-US" sz="14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082BBBC-DEA8-AA63-77BF-C6159F14EE86}"/>
                </a:ext>
              </a:extLst>
            </p:cNvPr>
            <p:cNvSpPr/>
            <p:nvPr/>
          </p:nvSpPr>
          <p:spPr>
            <a:xfrm>
              <a:off x="8834581" y="1741591"/>
              <a:ext cx="2369476" cy="451040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400" dirty="0"/>
                <a:t>+Update()</a:t>
              </a:r>
            </a:p>
            <a:p>
              <a:pPr lvl="0"/>
              <a:r>
                <a:rPr lang="en-GB" sz="1400" dirty="0"/>
                <a:t>#initNumbers()</a:t>
              </a:r>
            </a:p>
            <a:p>
              <a:pPr lvl="0"/>
              <a:r>
                <a:rPr lang="en-GB" sz="1400" dirty="0"/>
                <a:t>#initDots()</a:t>
              </a:r>
              <a:endParaRPr lang="en-US" sz="1400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61FD52A-454C-B8FA-F95D-98397EC2C1D7}"/>
              </a:ext>
            </a:extLst>
          </p:cNvPr>
          <p:cNvSpPr txBox="1"/>
          <p:nvPr/>
        </p:nvSpPr>
        <p:spPr>
          <a:xfrm>
            <a:off x="4271603" y="3393459"/>
            <a:ext cx="248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46A71A-340E-C6B5-EB57-4EA43E6F2730}"/>
              </a:ext>
            </a:extLst>
          </p:cNvPr>
          <p:cNvSpPr txBox="1"/>
          <p:nvPr/>
        </p:nvSpPr>
        <p:spPr>
          <a:xfrm>
            <a:off x="7886131" y="3411565"/>
            <a:ext cx="248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</a:t>
            </a:r>
            <a:endParaRPr lang="en-US" dirty="0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9AD68A1F-D368-0C36-DB70-4ECC86175B0D}"/>
              </a:ext>
            </a:extLst>
          </p:cNvPr>
          <p:cNvSpPr txBox="1">
            <a:spLocks/>
          </p:cNvSpPr>
          <p:nvPr/>
        </p:nvSpPr>
        <p:spPr>
          <a:xfrm>
            <a:off x="763144" y="451577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/>
              <a:t>View render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D43E4D-7D60-FC1E-F202-1C2BC5DC8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3568" y="5570180"/>
            <a:ext cx="740513" cy="10870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DDF3C6-378A-2319-B3E3-729BB3100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7259" y="5538720"/>
            <a:ext cx="1136471" cy="108705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821CC0D-76A3-6403-80D3-4BA9555729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303" y="5556672"/>
            <a:ext cx="3573795" cy="1087059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12609DC-3DEF-A9DD-E9B1-9DEC48813D71}"/>
              </a:ext>
            </a:extLst>
          </p:cNvPr>
          <p:cNvCxnSpPr>
            <a:cxnSpLocks/>
            <a:stCxn id="17" idx="3"/>
            <a:endCxn id="13" idx="1"/>
          </p:cNvCxnSpPr>
          <p:nvPr/>
        </p:nvCxnSpPr>
        <p:spPr>
          <a:xfrm flipV="1">
            <a:off x="3581401" y="3749116"/>
            <a:ext cx="949959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E3F880D-F693-0A62-46D0-2189B2867964}"/>
              </a:ext>
            </a:extLst>
          </p:cNvPr>
          <p:cNvCxnSpPr>
            <a:cxnSpLocks/>
          </p:cNvCxnSpPr>
          <p:nvPr/>
        </p:nvCxnSpPr>
        <p:spPr>
          <a:xfrm flipV="1">
            <a:off x="7194807" y="3749115"/>
            <a:ext cx="949959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A745641-FED6-520B-C40A-24F4F9D3EFC1}"/>
              </a:ext>
            </a:extLst>
          </p:cNvPr>
          <p:cNvSpPr txBox="1"/>
          <p:nvPr/>
        </p:nvSpPr>
        <p:spPr>
          <a:xfrm>
            <a:off x="3523670" y="3410682"/>
            <a:ext cx="248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70B7BCB-7D44-196B-303F-FC7D599A2F50}"/>
              </a:ext>
            </a:extLst>
          </p:cNvPr>
          <p:cNvSpPr txBox="1"/>
          <p:nvPr/>
        </p:nvSpPr>
        <p:spPr>
          <a:xfrm>
            <a:off x="7143646" y="3410682"/>
            <a:ext cx="248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D3BBCC-5337-1E08-13D8-1B5A0D11487C}"/>
              </a:ext>
            </a:extLst>
          </p:cNvPr>
          <p:cNvSpPr txBox="1"/>
          <p:nvPr/>
        </p:nvSpPr>
        <p:spPr>
          <a:xfrm>
            <a:off x="3712043" y="3503015"/>
            <a:ext cx="71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contains</a:t>
            </a:r>
            <a:endParaRPr lang="en-US" sz="12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F2523B-E6CD-6EAA-5642-3A80FD93C637}"/>
              </a:ext>
            </a:extLst>
          </p:cNvPr>
          <p:cNvSpPr txBox="1"/>
          <p:nvPr/>
        </p:nvSpPr>
        <p:spPr>
          <a:xfrm>
            <a:off x="7314402" y="3494211"/>
            <a:ext cx="719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contains</a:t>
            </a:r>
            <a:endParaRPr lang="en-US" sz="1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383CE4B-0CB6-0E95-8516-DEF8560B2A9B}"/>
              </a:ext>
            </a:extLst>
          </p:cNvPr>
          <p:cNvSpPr txBox="1">
            <a:spLocks/>
          </p:cNvSpPr>
          <p:nvPr/>
        </p:nvSpPr>
        <p:spPr>
          <a:xfrm>
            <a:off x="81598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/>
              <a:t>Display requirements ( </a:t>
            </a:r>
            <a:r>
              <a:rPr lang="en-GB" sz="3200" dirty="0" err="1"/>
              <a:t>PartA</a:t>
            </a:r>
            <a:r>
              <a:rPr lang="en-GB" sz="3200" dirty="0"/>
              <a:t> )</a:t>
            </a:r>
            <a:endParaRPr lang="en-US" sz="3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DE99F4-B0CA-A527-31A9-833C7C986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981" y="989467"/>
            <a:ext cx="10515600" cy="1098644"/>
          </a:xfrm>
        </p:spPr>
        <p:txBody>
          <a:bodyPr>
            <a:normAutofit/>
          </a:bodyPr>
          <a:lstStyle/>
          <a:p>
            <a:r>
              <a:rPr lang="en-GB" sz="1600" dirty="0"/>
              <a:t>Local time in format </a:t>
            </a:r>
            <a:r>
              <a:rPr lang="en-GB" sz="1600" dirty="0" err="1"/>
              <a:t>hh:mm:ss</a:t>
            </a:r>
            <a:endParaRPr lang="en-GB" sz="1600" dirty="0"/>
          </a:p>
          <a:p>
            <a:r>
              <a:rPr lang="en-GB" sz="1600" dirty="0"/>
              <a:t>Increment every second</a:t>
            </a:r>
          </a:p>
          <a:p>
            <a:r>
              <a:rPr lang="en-GB" sz="1600" dirty="0"/>
              <a:t>Trailing zero in case of single digit hour, minute, second.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97260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F59F-A5B0-9684-4CE0-BB15DC9F0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303" y="1641445"/>
            <a:ext cx="10515600" cy="1325563"/>
          </a:xfrm>
        </p:spPr>
        <p:txBody>
          <a:bodyPr>
            <a:normAutofit/>
          </a:bodyPr>
          <a:lstStyle/>
          <a:p>
            <a:r>
              <a:rPr lang="en-GB" sz="3200" dirty="0"/>
              <a:t>State machine diagram ( </a:t>
            </a:r>
            <a:r>
              <a:rPr lang="en-GB" sz="3200" dirty="0" err="1"/>
              <a:t>PartA</a:t>
            </a:r>
            <a:r>
              <a:rPr lang="en-GB" sz="3200" dirty="0"/>
              <a:t> )</a:t>
            </a:r>
            <a:endParaRPr lang="en-US" sz="3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383CE4B-0CB6-0E95-8516-DEF8560B2A9B}"/>
              </a:ext>
            </a:extLst>
          </p:cNvPr>
          <p:cNvSpPr txBox="1">
            <a:spLocks/>
          </p:cNvSpPr>
          <p:nvPr/>
        </p:nvSpPr>
        <p:spPr>
          <a:xfrm>
            <a:off x="81598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/>
              <a:t>Edit requirements &amp; UI ( </a:t>
            </a:r>
            <a:r>
              <a:rPr lang="en-GB" sz="3200" dirty="0" err="1"/>
              <a:t>PartA</a:t>
            </a:r>
            <a:r>
              <a:rPr lang="en-GB" sz="3200" dirty="0"/>
              <a:t> )</a:t>
            </a:r>
            <a:endParaRPr lang="en-US" sz="3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DE99F4-B0CA-A527-31A9-833C7C986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981" y="920343"/>
            <a:ext cx="10515600" cy="1167768"/>
          </a:xfrm>
        </p:spPr>
        <p:txBody>
          <a:bodyPr>
            <a:normAutofit fontScale="62500" lnSpcReduction="20000"/>
          </a:bodyPr>
          <a:lstStyle/>
          <a:p>
            <a:r>
              <a:rPr lang="en-GB" sz="1600" dirty="0"/>
              <a:t>Press one time mode button, hours blink and are editable.</a:t>
            </a:r>
          </a:p>
          <a:p>
            <a:r>
              <a:rPr lang="en-GB" sz="1600" dirty="0"/>
              <a:t>Press second time mode button, minutes blink and are editable.</a:t>
            </a:r>
          </a:p>
          <a:p>
            <a:r>
              <a:rPr lang="en-GB" sz="1600" dirty="0"/>
              <a:t>Press third time mode button, no more blink.</a:t>
            </a:r>
          </a:p>
          <a:p>
            <a:r>
              <a:rPr lang="en-GB" sz="1600" dirty="0"/>
              <a:t>Increase button for hours and minutes.</a:t>
            </a:r>
          </a:p>
          <a:p>
            <a:r>
              <a:rPr lang="en-GB" sz="1600" dirty="0"/>
              <a:t>Light button switch between white and yellow</a:t>
            </a:r>
            <a:endParaRPr lang="en-US" sz="160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24EF79E-ADE6-B4C1-64B8-22B8DFAD16AF}"/>
              </a:ext>
            </a:extLst>
          </p:cNvPr>
          <p:cNvSpPr/>
          <p:nvPr/>
        </p:nvSpPr>
        <p:spPr>
          <a:xfrm>
            <a:off x="927981" y="3068449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Initial state</a:t>
            </a:r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C4C7C13-B2FC-221C-009E-E4EC49327692}"/>
              </a:ext>
            </a:extLst>
          </p:cNvPr>
          <p:cNvSpPr/>
          <p:nvPr/>
        </p:nvSpPr>
        <p:spPr>
          <a:xfrm>
            <a:off x="4458833" y="3068449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Hours blink</a:t>
            </a:r>
          </a:p>
          <a:p>
            <a:pPr algn="ctr"/>
            <a:r>
              <a:rPr lang="en-GB" dirty="0"/>
              <a:t>&amp; editable</a:t>
            </a:r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B65ABAA-2C2F-A209-8114-76EBEE39EE52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3019331" y="3429000"/>
            <a:ext cx="143950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23E2824-8AB6-11C1-0F75-6512F94031B4}"/>
              </a:ext>
            </a:extLst>
          </p:cNvPr>
          <p:cNvSpPr txBox="1"/>
          <p:nvPr/>
        </p:nvSpPr>
        <p:spPr>
          <a:xfrm>
            <a:off x="3019331" y="3125373"/>
            <a:ext cx="1411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Mode button</a:t>
            </a:r>
            <a:endParaRPr lang="en-US" sz="1200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BE8B4F79-9FD3-E16F-A4F2-42B4793E0C02}"/>
              </a:ext>
            </a:extLst>
          </p:cNvPr>
          <p:cNvSpPr/>
          <p:nvPr/>
        </p:nvSpPr>
        <p:spPr>
          <a:xfrm>
            <a:off x="7989685" y="3016056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Minutes blink</a:t>
            </a:r>
          </a:p>
          <a:p>
            <a:pPr algn="ctr"/>
            <a:r>
              <a:rPr lang="en-GB" dirty="0"/>
              <a:t>&amp; editable</a:t>
            </a:r>
            <a:endParaRPr lang="en-US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066277A-B348-6A15-ED9E-6D2D76D0BFF5}"/>
              </a:ext>
            </a:extLst>
          </p:cNvPr>
          <p:cNvCxnSpPr>
            <a:cxnSpLocks/>
          </p:cNvCxnSpPr>
          <p:nvPr/>
        </p:nvCxnSpPr>
        <p:spPr>
          <a:xfrm>
            <a:off x="6550183" y="3391055"/>
            <a:ext cx="143950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DBEF9E8-290B-B5F3-5756-E80BA44702B0}"/>
              </a:ext>
            </a:extLst>
          </p:cNvPr>
          <p:cNvSpPr txBox="1"/>
          <p:nvPr/>
        </p:nvSpPr>
        <p:spPr>
          <a:xfrm>
            <a:off x="6577918" y="3125373"/>
            <a:ext cx="1411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Mode button</a:t>
            </a:r>
            <a:endParaRPr lang="en-US" sz="1200" dirty="0"/>
          </a:p>
        </p:txBody>
      </p: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58AFF42E-F899-DBC6-F5B8-359C4698708C}"/>
              </a:ext>
            </a:extLst>
          </p:cNvPr>
          <p:cNvCxnSpPr>
            <a:cxnSpLocks/>
            <a:stCxn id="37" idx="3"/>
            <a:endCxn id="21" idx="0"/>
          </p:cNvCxnSpPr>
          <p:nvPr/>
        </p:nvCxnSpPr>
        <p:spPr>
          <a:xfrm flipH="1" flipV="1">
            <a:off x="1973656" y="3068449"/>
            <a:ext cx="8107379" cy="308158"/>
          </a:xfrm>
          <a:prstGeom prst="bentConnector4">
            <a:avLst>
              <a:gd name="adj1" fmla="val -2820"/>
              <a:gd name="adj2" fmla="val 191185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971F1A00-C9BA-A2B9-29C3-8D2FBB340125}"/>
              </a:ext>
            </a:extLst>
          </p:cNvPr>
          <p:cNvSpPr txBox="1"/>
          <p:nvPr/>
        </p:nvSpPr>
        <p:spPr>
          <a:xfrm>
            <a:off x="5504508" y="2480641"/>
            <a:ext cx="1411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Mode button</a:t>
            </a:r>
            <a:endParaRPr lang="en-US" sz="1200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D0E5861-F934-5DF0-12A0-3B0F03C91749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5504508" y="3789551"/>
            <a:ext cx="0" cy="58848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3FDBF81-33D1-44BA-CAA5-09219B11E698}"/>
              </a:ext>
            </a:extLst>
          </p:cNvPr>
          <p:cNvCxnSpPr>
            <a:cxnSpLocks/>
          </p:cNvCxnSpPr>
          <p:nvPr/>
        </p:nvCxnSpPr>
        <p:spPr>
          <a:xfrm>
            <a:off x="9044232" y="3737158"/>
            <a:ext cx="0" cy="52383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04BC4C3-C4DC-A787-9A82-4EB079D5635E}"/>
              </a:ext>
            </a:extLst>
          </p:cNvPr>
          <p:cNvSpPr txBox="1"/>
          <p:nvPr/>
        </p:nvSpPr>
        <p:spPr>
          <a:xfrm>
            <a:off x="5070401" y="3890992"/>
            <a:ext cx="1617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 Increase button</a:t>
            </a:r>
            <a:endParaRPr lang="en-US" sz="12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02DCF9D-AF16-661C-EEDE-9D9AD61ADD4B}"/>
              </a:ext>
            </a:extLst>
          </p:cNvPr>
          <p:cNvSpPr txBox="1"/>
          <p:nvPr/>
        </p:nvSpPr>
        <p:spPr>
          <a:xfrm>
            <a:off x="8580220" y="3838599"/>
            <a:ext cx="1617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 Increase button</a:t>
            </a:r>
            <a:endParaRPr lang="en-US" sz="1200" dirty="0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90B50F4F-63BE-9424-C736-02C0B61F0674}"/>
              </a:ext>
            </a:extLst>
          </p:cNvPr>
          <p:cNvSpPr/>
          <p:nvPr/>
        </p:nvSpPr>
        <p:spPr>
          <a:xfrm>
            <a:off x="4458833" y="4370669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Hours increases</a:t>
            </a:r>
          </a:p>
          <a:p>
            <a:pPr algn="ctr"/>
            <a:r>
              <a:rPr lang="en-GB" sz="1400" dirty="0"/>
              <a:t>(up to 23 then 00)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ADC8D91F-7DBA-1AA3-203C-0D38BE3D87EC}"/>
              </a:ext>
            </a:extLst>
          </p:cNvPr>
          <p:cNvSpPr/>
          <p:nvPr/>
        </p:nvSpPr>
        <p:spPr>
          <a:xfrm>
            <a:off x="7998557" y="4370669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Minutes increases</a:t>
            </a:r>
          </a:p>
          <a:p>
            <a:pPr algn="ctr"/>
            <a:r>
              <a:rPr lang="en-GB" sz="1400" dirty="0"/>
              <a:t>(up to 59 then 00 plus increase hours)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756C451C-9522-4C86-FDAC-AE8632E4683B}"/>
              </a:ext>
            </a:extLst>
          </p:cNvPr>
          <p:cNvSpPr/>
          <p:nvPr/>
        </p:nvSpPr>
        <p:spPr>
          <a:xfrm>
            <a:off x="927981" y="5507982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watchFace</a:t>
            </a:r>
            <a:endParaRPr lang="en-GB" dirty="0"/>
          </a:p>
          <a:p>
            <a:pPr algn="ctr"/>
            <a:r>
              <a:rPr lang="en-GB" dirty="0"/>
              <a:t>white</a:t>
            </a:r>
            <a:endParaRPr lang="en-US" dirty="0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D3F9A7AF-AA6C-228E-4F6E-2DFA880C774A}"/>
              </a:ext>
            </a:extLst>
          </p:cNvPr>
          <p:cNvSpPr/>
          <p:nvPr/>
        </p:nvSpPr>
        <p:spPr>
          <a:xfrm>
            <a:off x="4486568" y="5501855"/>
            <a:ext cx="2091350" cy="72110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watchFace</a:t>
            </a:r>
            <a:endParaRPr lang="en-GB" dirty="0"/>
          </a:p>
          <a:p>
            <a:pPr algn="ctr"/>
            <a:r>
              <a:rPr lang="en-GB" dirty="0"/>
              <a:t>yellow</a:t>
            </a:r>
            <a:endParaRPr lang="en-US" dirty="0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D91C297-45F1-8A8D-0B47-DBC09FD97E99}"/>
              </a:ext>
            </a:extLst>
          </p:cNvPr>
          <p:cNvCxnSpPr>
            <a:cxnSpLocks/>
          </p:cNvCxnSpPr>
          <p:nvPr/>
        </p:nvCxnSpPr>
        <p:spPr>
          <a:xfrm>
            <a:off x="3047066" y="5691909"/>
            <a:ext cx="143950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41F9A201-1C00-8FE1-DBD4-78AD73FF4B0E}"/>
              </a:ext>
            </a:extLst>
          </p:cNvPr>
          <p:cNvCxnSpPr>
            <a:cxnSpLocks/>
          </p:cNvCxnSpPr>
          <p:nvPr/>
        </p:nvCxnSpPr>
        <p:spPr>
          <a:xfrm flipH="1">
            <a:off x="3060933" y="6084412"/>
            <a:ext cx="14256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CA95622D-8C79-3B57-D65A-3F119AC23883}"/>
              </a:ext>
            </a:extLst>
          </p:cNvPr>
          <p:cNvSpPr txBox="1"/>
          <p:nvPr/>
        </p:nvSpPr>
        <p:spPr>
          <a:xfrm>
            <a:off x="3102536" y="5414910"/>
            <a:ext cx="1411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Light button</a:t>
            </a:r>
            <a:endParaRPr lang="en-US" sz="12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8595D4F-63A3-ECE7-C0E5-C3B660113778}"/>
              </a:ext>
            </a:extLst>
          </p:cNvPr>
          <p:cNvSpPr txBox="1"/>
          <p:nvPr/>
        </p:nvSpPr>
        <p:spPr>
          <a:xfrm>
            <a:off x="3102536" y="5807412"/>
            <a:ext cx="1411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press Light button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95022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2E8A983-7F0C-9776-B715-26549F30679D}"/>
              </a:ext>
            </a:extLst>
          </p:cNvPr>
          <p:cNvSpPr/>
          <p:nvPr/>
        </p:nvSpPr>
        <p:spPr>
          <a:xfrm>
            <a:off x="547052" y="953895"/>
            <a:ext cx="9631421" cy="419076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3FDC716-91C5-A41E-A646-3B2181FD943F}"/>
              </a:ext>
            </a:extLst>
          </p:cNvPr>
          <p:cNvGrpSpPr/>
          <p:nvPr/>
        </p:nvGrpSpPr>
        <p:grpSpPr>
          <a:xfrm>
            <a:off x="9944313" y="5218984"/>
            <a:ext cx="2201214" cy="1607229"/>
            <a:chOff x="8518176" y="69637"/>
            <a:chExt cx="2653420" cy="2073243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16FE834-8B87-2C04-F90D-DD7B41105999}"/>
                </a:ext>
              </a:extLst>
            </p:cNvPr>
            <p:cNvSpPr/>
            <p:nvPr/>
          </p:nvSpPr>
          <p:spPr>
            <a:xfrm>
              <a:off x="8518176" y="69637"/>
              <a:ext cx="2653420" cy="2073243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Three:View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05FAA32-0D26-7D16-A733-4C5ACD0E7217}"/>
                </a:ext>
              </a:extLst>
            </p:cNvPr>
            <p:cNvSpPr/>
            <p:nvPr/>
          </p:nvSpPr>
          <p:spPr>
            <a:xfrm>
              <a:off x="8836351" y="429130"/>
              <a:ext cx="2209046" cy="583231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/>
                <a:t>-Scene</a:t>
              </a:r>
              <a:endParaRPr lang="en-US" sz="1200" dirty="0"/>
            </a:p>
            <a:p>
              <a:r>
                <a:rPr lang="en-US" sz="1200" dirty="0"/>
                <a:t>-Camera</a:t>
              </a:r>
            </a:p>
            <a:p>
              <a:r>
                <a:rPr lang="en-US" sz="1200" dirty="0"/>
                <a:t>-Container</a:t>
              </a:r>
              <a:endParaRPr lang="en-GB" sz="1200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C1174C6-9CE1-AF86-50C3-FE559C6BFCA2}"/>
              </a:ext>
            </a:extLst>
          </p:cNvPr>
          <p:cNvGrpSpPr/>
          <p:nvPr/>
        </p:nvGrpSpPr>
        <p:grpSpPr>
          <a:xfrm>
            <a:off x="6706369" y="5218986"/>
            <a:ext cx="2515097" cy="1607228"/>
            <a:chOff x="8700380" y="1086416"/>
            <a:chExt cx="2653420" cy="2073243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49BD4C2-73EC-3002-FE1B-7FAB7EF44472}"/>
                </a:ext>
              </a:extLst>
            </p:cNvPr>
            <p:cNvSpPr/>
            <p:nvPr/>
          </p:nvSpPr>
          <p:spPr>
            <a:xfrm>
              <a:off x="8700380" y="1086416"/>
              <a:ext cx="2653420" cy="2073243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Three:Controllers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0221167-6E52-A05B-B82B-CE8C8440454B}"/>
                </a:ext>
              </a:extLst>
            </p:cNvPr>
            <p:cNvSpPr/>
            <p:nvPr/>
          </p:nvSpPr>
          <p:spPr>
            <a:xfrm>
              <a:off x="8953877" y="1626260"/>
              <a:ext cx="2209046" cy="40288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/>
                <a:t>-</a:t>
              </a:r>
              <a:r>
                <a:rPr lang="en-GB" sz="1200" dirty="0" err="1"/>
                <a:t>OrbitControls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Raycaster</a:t>
              </a:r>
              <a:endParaRPr lang="en-US" sz="120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0AF59F-A5B0-9684-4CE0-BB15DC9F0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303" y="0"/>
            <a:ext cx="10515600" cy="1325563"/>
          </a:xfrm>
        </p:spPr>
        <p:txBody>
          <a:bodyPr>
            <a:normAutofit/>
          </a:bodyPr>
          <a:lstStyle/>
          <a:p>
            <a:r>
              <a:rPr lang="en-GB" sz="3200" dirty="0"/>
              <a:t>Model class diagram with edit functionalities ( </a:t>
            </a:r>
            <a:r>
              <a:rPr lang="en-GB" sz="3200" dirty="0" err="1"/>
              <a:t>PartA</a:t>
            </a:r>
            <a:r>
              <a:rPr lang="en-GB" sz="3200" dirty="0"/>
              <a:t> )</a:t>
            </a:r>
            <a:endParaRPr lang="en-US" sz="32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8B32FC1-BCC3-930F-973F-F6A7B583B60E}"/>
              </a:ext>
            </a:extLst>
          </p:cNvPr>
          <p:cNvGrpSpPr/>
          <p:nvPr/>
        </p:nvGrpSpPr>
        <p:grpSpPr>
          <a:xfrm>
            <a:off x="7429214" y="1281057"/>
            <a:ext cx="4611620" cy="5470725"/>
            <a:chOff x="8700380" y="1086416"/>
            <a:chExt cx="4865245" cy="591234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5E69606-95FD-14E5-5329-F5A4EC5034C8}"/>
                </a:ext>
              </a:extLst>
            </p:cNvPr>
            <p:cNvSpPr/>
            <p:nvPr/>
          </p:nvSpPr>
          <p:spPr>
            <a:xfrm>
              <a:off x="8700380" y="1086416"/>
              <a:ext cx="2653420" cy="2073243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DigitalNumber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F6BB0F4-E295-6658-0270-C90E4161C5AA}"/>
                </a:ext>
              </a:extLst>
            </p:cNvPr>
            <p:cNvSpPr/>
            <p:nvPr/>
          </p:nvSpPr>
          <p:spPr>
            <a:xfrm>
              <a:off x="8953877" y="1471188"/>
              <a:ext cx="2209046" cy="40287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/>
                <a:t>- </a:t>
              </a:r>
              <a:r>
                <a:rPr lang="en-GB" sz="1200" dirty="0" err="1"/>
                <a:t>Number:int</a:t>
              </a:r>
              <a:endParaRPr lang="en-US" sz="12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EAA4397-8719-A8B0-8932-05177DFD916A}"/>
                </a:ext>
              </a:extLst>
            </p:cNvPr>
            <p:cNvSpPr/>
            <p:nvPr/>
          </p:nvSpPr>
          <p:spPr>
            <a:xfrm>
              <a:off x="8953877" y="2039246"/>
              <a:ext cx="2209046" cy="905347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200" dirty="0"/>
                <a:t>#Create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setNumber</a:t>
              </a:r>
              <a:r>
                <a:rPr lang="en-GB" sz="1200" dirty="0"/>
                <a:t>( </a:t>
              </a:r>
              <a:r>
                <a:rPr lang="en-GB" sz="1200" dirty="0" err="1"/>
                <a:t>number:int</a:t>
              </a:r>
              <a:r>
                <a:rPr lang="en-GB" sz="1200" dirty="0"/>
                <a:t> )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getNumber</a:t>
              </a:r>
              <a:r>
                <a:rPr lang="en-GB" sz="1200" dirty="0"/>
                <a:t>():int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updateNumber</a:t>
              </a:r>
              <a:r>
                <a:rPr lang="en-GB" sz="1200" dirty="0"/>
                <a:t>( </a:t>
              </a:r>
              <a:r>
                <a:rPr lang="en-GB" sz="1200" dirty="0" err="1"/>
                <a:t>number:int</a:t>
              </a:r>
              <a:r>
                <a:rPr lang="en-GB" sz="1200" dirty="0"/>
                <a:t>)</a:t>
              </a:r>
              <a:endParaRPr lang="en-US" sz="12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444D922-E3B7-A78A-08AF-CD93A0D320AB}"/>
                </a:ext>
              </a:extLst>
            </p:cNvPr>
            <p:cNvSpPr/>
            <p:nvPr/>
          </p:nvSpPr>
          <p:spPr>
            <a:xfrm>
              <a:off x="11632267" y="6197459"/>
              <a:ext cx="1933358" cy="801303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200" dirty="0"/>
                <a:t>#Init</a:t>
              </a:r>
            </a:p>
            <a:p>
              <a:pPr lvl="0"/>
              <a:r>
                <a:rPr lang="en-GB" sz="1200" dirty="0"/>
                <a:t>#Animate()</a:t>
              </a:r>
            </a:p>
            <a:p>
              <a:pPr lvl="0"/>
              <a:r>
                <a:rPr lang="en-GB" sz="1200" dirty="0"/>
                <a:t>#Render()</a:t>
              </a:r>
              <a:endParaRPr lang="en-US" sz="12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4F4CE75-7097-9397-87D2-CFD1D2BBCBA4}"/>
              </a:ext>
            </a:extLst>
          </p:cNvPr>
          <p:cNvGrpSpPr/>
          <p:nvPr/>
        </p:nvGrpSpPr>
        <p:grpSpPr>
          <a:xfrm>
            <a:off x="4205250" y="1256975"/>
            <a:ext cx="2345433" cy="1691793"/>
            <a:chOff x="8700380" y="1086416"/>
            <a:chExt cx="2653420" cy="103556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54E9C9D-B310-C659-9E37-CC0F356E5DF7}"/>
                </a:ext>
              </a:extLst>
            </p:cNvPr>
            <p:cNvSpPr/>
            <p:nvPr/>
          </p:nvSpPr>
          <p:spPr>
            <a:xfrm>
              <a:off x="8700380" y="1086416"/>
              <a:ext cx="2653420" cy="1035563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TwoDigitalNumber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166230C-36FB-C6DC-63A4-555AB11F939E}"/>
                </a:ext>
              </a:extLst>
            </p:cNvPr>
            <p:cNvSpPr/>
            <p:nvPr/>
          </p:nvSpPr>
          <p:spPr>
            <a:xfrm>
              <a:off x="8971672" y="1311366"/>
              <a:ext cx="2209046" cy="40287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/>
                <a:t>- </a:t>
              </a:r>
              <a:r>
                <a:rPr lang="en-GB" sz="1200" dirty="0" err="1"/>
                <a:t>First:DigitalNumber</a:t>
              </a:r>
              <a:endParaRPr lang="en-GB" sz="1200" dirty="0"/>
            </a:p>
            <a:p>
              <a:r>
                <a:rPr lang="en-GB" sz="1200" dirty="0"/>
                <a:t>- </a:t>
              </a:r>
              <a:r>
                <a:rPr lang="en-GB" sz="1200" dirty="0" err="1"/>
                <a:t>Second:DigitalNumber</a:t>
              </a:r>
              <a:endParaRPr lang="en-GB" sz="1200" dirty="0"/>
            </a:p>
            <a:p>
              <a:r>
                <a:rPr lang="en-GB" sz="1200" dirty="0"/>
                <a:t>- </a:t>
              </a:r>
              <a:r>
                <a:rPr lang="en-GB" sz="1200" dirty="0" err="1"/>
                <a:t>Group:ThreeGroup</a:t>
              </a:r>
              <a:r>
                <a:rPr lang="en-GB" sz="1200" dirty="0"/>
                <a:t> </a:t>
              </a:r>
              <a:endParaRPr lang="en-US" sz="14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E1E1DA4-E5FB-E28A-F2CE-EEA454FF8DFB}"/>
                </a:ext>
              </a:extLst>
            </p:cNvPr>
            <p:cNvSpPr/>
            <p:nvPr/>
          </p:nvSpPr>
          <p:spPr>
            <a:xfrm>
              <a:off x="8953877" y="1741591"/>
              <a:ext cx="2209046" cy="314273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200" dirty="0"/>
                <a:t>#Init()</a:t>
              </a:r>
            </a:p>
            <a:p>
              <a:pPr lvl="0"/>
              <a:r>
                <a:rPr lang="en-GB" sz="1200" dirty="0"/>
                <a:t>+Update( </a:t>
              </a:r>
              <a:r>
                <a:rPr lang="en-GB" sz="1200" dirty="0" err="1"/>
                <a:t>number:int</a:t>
              </a:r>
              <a:r>
                <a:rPr lang="en-GB" sz="1200" dirty="0"/>
                <a:t> )</a:t>
              </a:r>
              <a:endParaRPr lang="en-US" sz="120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92933C0-2D5F-A08C-CF4E-70037F9A6A35}"/>
              </a:ext>
            </a:extLst>
          </p:cNvPr>
          <p:cNvGrpSpPr/>
          <p:nvPr/>
        </p:nvGrpSpPr>
        <p:grpSpPr>
          <a:xfrm>
            <a:off x="662265" y="1575431"/>
            <a:ext cx="2607065" cy="3211754"/>
            <a:chOff x="8700380" y="1086416"/>
            <a:chExt cx="2653420" cy="117426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EEB5591-F249-563F-EFF2-E7C306977289}"/>
                </a:ext>
              </a:extLst>
            </p:cNvPr>
            <p:cNvSpPr/>
            <p:nvPr/>
          </p:nvSpPr>
          <p:spPr>
            <a:xfrm>
              <a:off x="8700380" y="1086416"/>
              <a:ext cx="2653420" cy="1174260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WatchModel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07D9F23-CB97-8F2D-757E-F873BA844E5F}"/>
                </a:ext>
              </a:extLst>
            </p:cNvPr>
            <p:cNvSpPr/>
            <p:nvPr/>
          </p:nvSpPr>
          <p:spPr>
            <a:xfrm>
              <a:off x="8861272" y="1183834"/>
              <a:ext cx="2369476" cy="402879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/>
                <a:t>-</a:t>
              </a:r>
              <a:r>
                <a:rPr lang="en-GB" sz="1200" dirty="0" err="1"/>
                <a:t>Hours:TwoDigitalNumber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Minutes:TwoDigitalNumber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Seconds:TwoDigitalNumber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deltaHours:int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deltaMinutes:int</a:t>
              </a:r>
              <a:endParaRPr lang="en-US" sz="12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082BBBC-DEA8-AA63-77BF-C6159F14EE86}"/>
                </a:ext>
              </a:extLst>
            </p:cNvPr>
            <p:cNvSpPr/>
            <p:nvPr/>
          </p:nvSpPr>
          <p:spPr>
            <a:xfrm>
              <a:off x="8842352" y="1627295"/>
              <a:ext cx="2369476" cy="592798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200" dirty="0"/>
                <a:t>+Update()</a:t>
              </a:r>
            </a:p>
            <a:p>
              <a:pPr lvl="0"/>
              <a:r>
                <a:rPr lang="en-GB" sz="1200" dirty="0"/>
                <a:t>#initNumbers()</a:t>
              </a:r>
            </a:p>
            <a:p>
              <a:pPr lvl="0"/>
              <a:r>
                <a:rPr lang="en-GB" sz="1200" dirty="0"/>
                <a:t>#initDots()</a:t>
              </a:r>
            </a:p>
            <a:p>
              <a:pPr lvl="0"/>
              <a:r>
                <a:rPr lang="en-GB" sz="1200" dirty="0"/>
                <a:t>#initWatchButtons()</a:t>
              </a:r>
            </a:p>
            <a:p>
              <a:pPr lvl="0"/>
              <a:r>
                <a:rPr lang="en-GB" sz="1200" dirty="0"/>
                <a:t>#initWatchFace()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setWatchFaceColor</a:t>
              </a:r>
              <a:r>
                <a:rPr lang="en-GB" sz="1200" dirty="0"/>
                <a:t>( </a:t>
              </a:r>
              <a:r>
                <a:rPr lang="en-GB" sz="1200" dirty="0" err="1"/>
                <a:t>color:color</a:t>
              </a:r>
              <a:r>
                <a:rPr lang="en-GB" sz="1200" dirty="0"/>
                <a:t> )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increaseHours</a:t>
              </a:r>
              <a:r>
                <a:rPr lang="en-GB" sz="1200" dirty="0"/>
                <a:t>()</a:t>
              </a:r>
            </a:p>
            <a:p>
              <a:pPr lvl="0"/>
              <a:r>
                <a:rPr lang="en-GB" sz="1200" dirty="0"/>
                <a:t>+</a:t>
              </a:r>
              <a:r>
                <a:rPr lang="en-GB" sz="1200" dirty="0" err="1"/>
                <a:t>increaseMinutes</a:t>
              </a:r>
              <a:r>
                <a:rPr lang="en-GB" sz="1200" dirty="0"/>
                <a:t>()</a:t>
              </a:r>
              <a:endParaRPr lang="en-US" sz="1200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61FD52A-454C-B8FA-F95D-98397EC2C1D7}"/>
              </a:ext>
            </a:extLst>
          </p:cNvPr>
          <p:cNvSpPr txBox="1"/>
          <p:nvPr/>
        </p:nvSpPr>
        <p:spPr>
          <a:xfrm>
            <a:off x="3954343" y="2031502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46A71A-340E-C6B5-EB57-4EA43E6F2730}"/>
              </a:ext>
            </a:extLst>
          </p:cNvPr>
          <p:cNvSpPr txBox="1"/>
          <p:nvPr/>
        </p:nvSpPr>
        <p:spPr>
          <a:xfrm>
            <a:off x="7159673" y="1774350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</a:t>
            </a:r>
            <a:endParaRPr 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12609DC-3DEF-A9DD-E9B1-9DEC48813D71}"/>
              </a:ext>
            </a:extLst>
          </p:cNvPr>
          <p:cNvCxnSpPr>
            <a:cxnSpLocks/>
          </p:cNvCxnSpPr>
          <p:nvPr/>
        </p:nvCxnSpPr>
        <p:spPr>
          <a:xfrm>
            <a:off x="3347213" y="2411268"/>
            <a:ext cx="85392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E3F880D-F693-0A62-46D0-2189B2867964}"/>
              </a:ext>
            </a:extLst>
          </p:cNvPr>
          <p:cNvCxnSpPr>
            <a:cxnSpLocks/>
          </p:cNvCxnSpPr>
          <p:nvPr/>
        </p:nvCxnSpPr>
        <p:spPr>
          <a:xfrm>
            <a:off x="6570102" y="2138635"/>
            <a:ext cx="83969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A745641-FED6-520B-C40A-24F4F9D3EFC1}"/>
              </a:ext>
            </a:extLst>
          </p:cNvPr>
          <p:cNvSpPr txBox="1"/>
          <p:nvPr/>
        </p:nvSpPr>
        <p:spPr>
          <a:xfrm>
            <a:off x="3240456" y="2041936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70B7BCB-7D44-196B-303F-FC7D599A2F50}"/>
              </a:ext>
            </a:extLst>
          </p:cNvPr>
          <p:cNvSpPr txBox="1"/>
          <p:nvPr/>
        </p:nvSpPr>
        <p:spPr>
          <a:xfrm>
            <a:off x="6483968" y="1799401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AD3BBCC-5337-1E08-13D8-1B5A0D11487C}"/>
              </a:ext>
            </a:extLst>
          </p:cNvPr>
          <p:cNvSpPr txBox="1"/>
          <p:nvPr/>
        </p:nvSpPr>
        <p:spPr>
          <a:xfrm>
            <a:off x="3387899" y="2356494"/>
            <a:ext cx="6946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contains</a:t>
            </a:r>
            <a:endParaRPr lang="en-US" sz="11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F2523B-E6CD-6EAA-5642-3A80FD93C637}"/>
              </a:ext>
            </a:extLst>
          </p:cNvPr>
          <p:cNvSpPr txBox="1"/>
          <p:nvPr/>
        </p:nvSpPr>
        <p:spPr>
          <a:xfrm>
            <a:off x="6621765" y="2109443"/>
            <a:ext cx="6909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contains</a:t>
            </a:r>
            <a:endParaRPr lang="en-US" sz="1100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ED6A910-85AC-396B-D93D-F4300FD8738D}"/>
              </a:ext>
            </a:extLst>
          </p:cNvPr>
          <p:cNvGrpSpPr/>
          <p:nvPr/>
        </p:nvGrpSpPr>
        <p:grpSpPr>
          <a:xfrm>
            <a:off x="4201136" y="3087062"/>
            <a:ext cx="4839403" cy="3595240"/>
            <a:chOff x="8700380" y="1086416"/>
            <a:chExt cx="5420495" cy="3786367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7A29738-2465-D768-337B-CFB1CDBB17C4}"/>
                </a:ext>
              </a:extLst>
            </p:cNvPr>
            <p:cNvSpPr/>
            <p:nvPr/>
          </p:nvSpPr>
          <p:spPr>
            <a:xfrm>
              <a:off x="8700380" y="1086416"/>
              <a:ext cx="2653420" cy="2073243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sz="1400" b="1" dirty="0" err="1">
                  <a:solidFill>
                    <a:schemeClr val="tx1"/>
                  </a:solidFill>
                </a:rPr>
                <a:t>WatchButton</a:t>
              </a:r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292AA0A-EDA2-0F2E-F591-9B0B160ABF6C}"/>
                </a:ext>
              </a:extLst>
            </p:cNvPr>
            <p:cNvSpPr/>
            <p:nvPr/>
          </p:nvSpPr>
          <p:spPr>
            <a:xfrm>
              <a:off x="8945846" y="1366060"/>
              <a:ext cx="2209046" cy="102184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1200" dirty="0"/>
                <a:t>-</a:t>
              </a:r>
              <a:r>
                <a:rPr lang="en-GB" sz="1200" dirty="0" err="1"/>
                <a:t>name:string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positionX:float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position:float</a:t>
              </a:r>
              <a:endParaRPr lang="en-GB" sz="1200" dirty="0"/>
            </a:p>
            <a:p>
              <a:r>
                <a:rPr lang="en-GB" sz="1200" dirty="0"/>
                <a:t>-</a:t>
              </a:r>
              <a:r>
                <a:rPr lang="en-GB" sz="1200" dirty="0" err="1"/>
                <a:t>positionZ:float</a:t>
              </a:r>
              <a:endParaRPr lang="en-GB" sz="1200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7547824-8B5F-D09A-E177-53E6A3EF4272}"/>
                </a:ext>
              </a:extLst>
            </p:cNvPr>
            <p:cNvSpPr/>
            <p:nvPr/>
          </p:nvSpPr>
          <p:spPr>
            <a:xfrm>
              <a:off x="8945846" y="2545933"/>
              <a:ext cx="2209046" cy="411413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200" dirty="0"/>
                <a:t>#init( name, </a:t>
              </a:r>
              <a:r>
                <a:rPr lang="en-GB" sz="1200" dirty="0" err="1"/>
                <a:t>positionX</a:t>
              </a:r>
              <a:r>
                <a:rPr lang="en-GB" sz="1200" dirty="0"/>
                <a:t>, position, </a:t>
              </a:r>
              <a:r>
                <a:rPr lang="en-GB" sz="1200" dirty="0" err="1"/>
                <a:t>positionZ</a:t>
              </a:r>
              <a:r>
                <a:rPr lang="en-GB" sz="1200" dirty="0"/>
                <a:t> )</a:t>
              </a:r>
              <a:endParaRPr lang="en-US" sz="12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993198F-419C-EFF5-C811-08C8AC365DEE}"/>
                </a:ext>
              </a:extLst>
            </p:cNvPr>
            <p:cNvSpPr/>
            <p:nvPr/>
          </p:nvSpPr>
          <p:spPr>
            <a:xfrm>
              <a:off x="11775562" y="4212714"/>
              <a:ext cx="2345313" cy="660069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GB" sz="1200" dirty="0"/>
                <a:t>#onPointerDown(event:event)</a:t>
              </a:r>
            </a:p>
            <a:p>
              <a:pPr lvl="0"/>
              <a:r>
                <a:rPr lang="en-GB" sz="1200" dirty="0"/>
                <a:t>#onWindowResize()</a:t>
              </a:r>
              <a:endParaRPr lang="en-US" sz="1200" dirty="0"/>
            </a:p>
          </p:txBody>
        </p: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13DCAAF-D4A4-DE34-0CCC-9FEF14171298}"/>
              </a:ext>
            </a:extLst>
          </p:cNvPr>
          <p:cNvCxnSpPr>
            <a:cxnSpLocks/>
          </p:cNvCxnSpPr>
          <p:nvPr/>
        </p:nvCxnSpPr>
        <p:spPr>
          <a:xfrm>
            <a:off x="3358638" y="3973963"/>
            <a:ext cx="76618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35F6773-3364-DCA4-1BAF-DB22510F9361}"/>
              </a:ext>
            </a:extLst>
          </p:cNvPr>
          <p:cNvSpPr txBox="1"/>
          <p:nvPr/>
        </p:nvSpPr>
        <p:spPr>
          <a:xfrm>
            <a:off x="3393812" y="4002636"/>
            <a:ext cx="6958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/>
              <a:t>contains</a:t>
            </a:r>
            <a:endParaRPr lang="en-US" sz="11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2231F3C-8C3E-69E3-4B5C-FE5E665983E3}"/>
              </a:ext>
            </a:extLst>
          </p:cNvPr>
          <p:cNvSpPr txBox="1"/>
          <p:nvPr/>
        </p:nvSpPr>
        <p:spPr>
          <a:xfrm>
            <a:off x="3902793" y="3556501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3C38DEA-32A8-7D4D-53AD-131608C6F856}"/>
              </a:ext>
            </a:extLst>
          </p:cNvPr>
          <p:cNvSpPr txBox="1"/>
          <p:nvPr/>
        </p:nvSpPr>
        <p:spPr>
          <a:xfrm>
            <a:off x="3229200" y="3633304"/>
            <a:ext cx="219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D157E47-7AA2-E5BD-1EC5-48D49C3B51FE}"/>
              </a:ext>
            </a:extLst>
          </p:cNvPr>
          <p:cNvSpPr txBox="1"/>
          <p:nvPr/>
        </p:nvSpPr>
        <p:spPr>
          <a:xfrm>
            <a:off x="4895463" y="953894"/>
            <a:ext cx="1502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MODEL</a:t>
            </a:r>
            <a:endParaRPr lang="en-US" b="1" dirty="0"/>
          </a:p>
        </p:txBody>
      </p:sp>
      <p:sp>
        <p:nvSpPr>
          <p:cNvPr id="59" name="Arrow: Left 58">
            <a:extLst>
              <a:ext uri="{FF2B5EF4-FFF2-40B4-BE49-F238E27FC236}">
                <a16:creationId xmlns:a16="http://schemas.microsoft.com/office/drawing/2014/main" id="{52EF4999-8C84-61ED-9A2D-D6D2891ED95D}"/>
              </a:ext>
            </a:extLst>
          </p:cNvPr>
          <p:cNvSpPr/>
          <p:nvPr/>
        </p:nvSpPr>
        <p:spPr>
          <a:xfrm rot="1985004">
            <a:off x="6467260" y="4348451"/>
            <a:ext cx="2231084" cy="479911"/>
          </a:xfrm>
          <a:prstGeom prst="lef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Manipulate model</a:t>
            </a:r>
            <a:endParaRPr lang="en-US" dirty="0"/>
          </a:p>
        </p:txBody>
      </p:sp>
      <p:sp>
        <p:nvSpPr>
          <p:cNvPr id="60" name="Arrow: Right 59">
            <a:extLst>
              <a:ext uri="{FF2B5EF4-FFF2-40B4-BE49-F238E27FC236}">
                <a16:creationId xmlns:a16="http://schemas.microsoft.com/office/drawing/2014/main" id="{8E2D06DB-575C-9BAE-BCD5-2FF3B3203ADC}"/>
              </a:ext>
            </a:extLst>
          </p:cNvPr>
          <p:cNvSpPr/>
          <p:nvPr/>
        </p:nvSpPr>
        <p:spPr>
          <a:xfrm rot="2236343">
            <a:off x="9683707" y="4200254"/>
            <a:ext cx="1921341" cy="545150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Updates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61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0976733-61DD-59C7-5004-32D0E39F1025}"/>
              </a:ext>
            </a:extLst>
          </p:cNvPr>
          <p:cNvSpPr txBox="1">
            <a:spLocks/>
          </p:cNvSpPr>
          <p:nvPr/>
        </p:nvSpPr>
        <p:spPr>
          <a:xfrm>
            <a:off x="923635" y="259917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/>
              <a:t>Watch render and user interactions ( </a:t>
            </a:r>
            <a:r>
              <a:rPr lang="en-GB" sz="3200" dirty="0" err="1"/>
              <a:t>PartA</a:t>
            </a:r>
            <a:r>
              <a:rPr lang="en-GB" sz="3200" dirty="0"/>
              <a:t> )</a:t>
            </a:r>
            <a:endParaRPr lang="en-US" sz="3200" dirty="0"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76D5EC6A-6E42-AD8D-9EA0-A9F4B80F05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48641" y="1069985"/>
            <a:ext cx="5894718" cy="540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552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435</Words>
  <Application>Microsoft Office PowerPoint</Application>
  <PresentationFormat>Widescreen</PresentationFormat>
  <Paragraphs>118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Create watches</vt:lpstr>
      <vt:lpstr>Model class diagram ( PartA )</vt:lpstr>
      <vt:lpstr>State machine diagram ( PartA )</vt:lpstr>
      <vt:lpstr>Model class diagram with edit functionalities ( PartA 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Godefroy de CASTELJAU</dc:creator>
  <cp:lastModifiedBy>Godefroy de CASTELJAU</cp:lastModifiedBy>
  <cp:revision>37</cp:revision>
  <dcterms:created xsi:type="dcterms:W3CDTF">2024-09-25T13:44:57Z</dcterms:created>
  <dcterms:modified xsi:type="dcterms:W3CDTF">2024-10-05T07:32:15Z</dcterms:modified>
</cp:coreProperties>
</file>

<file path=docProps/thumbnail.jpeg>
</file>